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3" r:id="rId7"/>
    <p:sldId id="262" r:id="rId8"/>
    <p:sldId id="265" r:id="rId9"/>
    <p:sldId id="260" r:id="rId10"/>
    <p:sldId id="264" r:id="rId11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3AB524-0714-4F24-B460-58EE01992C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AC25DA66-8BC3-4834-99DC-2F81891E1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CDC4634-1F36-44F6-8A9B-4B977708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479E2-BA06-4E3F-A66F-62200B23FB4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0AD9DD76-B291-4611-AD32-988D96C0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3904196-51A8-468D-BAAD-8DA37E0D7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5FC1D-5963-44F4-842C-971A6E6419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29046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3EBD45-9B4F-4030-B175-63A8DF1E2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2C7CE71-3BAB-4824-95F8-252B9A2CB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A0BF64F-044C-4178-A60E-CD659493D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479E2-BA06-4E3F-A66F-62200B23FB4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05BD3B2-A683-4432-826E-D48AAC333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A4B078C-458A-47E0-B076-C8828E06B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5FC1D-5963-44F4-842C-971A6E6419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44388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7C6F98ED-082D-4825-96E2-0B9053AB0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CAFE865-1567-4E71-A884-F9C3A31613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1A13741-2C92-48C4-B5FF-B707D09C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479E2-BA06-4E3F-A66F-62200B23FB4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F9A91E9-EF28-4C84-AE49-B15A2E7DD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821A2E1-49C0-4546-9A53-BE43F344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5FC1D-5963-44F4-842C-971A6E6419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75960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01DC92-BB74-4AA7-A26C-4ACEB21F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4D8BCBE5-3003-4F52-8DA7-0804F5541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39E76F24-8429-4B51-AB96-F7DF148D2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479E2-BA06-4E3F-A66F-62200B23FB4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2EAD313-EDFC-4DD7-A6B7-D3B3119F8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E1C185A-9E7E-4D95-BEEA-51AE3BB73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5FC1D-5963-44F4-842C-971A6E6419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6335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59E72F1-528B-4578-90B0-DC62CBF51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22365FBC-0C30-4869-820F-BFEEFE8169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ACC2AA3-9A2F-4D22-9B29-A333739C3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479E2-BA06-4E3F-A66F-62200B23FB4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715D1A6-AFBC-420E-A46C-60CB178A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564B9BD-FB13-4938-9B1F-315931BAE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5FC1D-5963-44F4-842C-971A6E6419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44455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2431E89-BD3D-4AC3-9883-F3DD997E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5FCD082-5BD2-4E10-91F8-89500A2C1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B7B3C50-9538-4949-911B-C009ED4C6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F36B041-B730-41E3-B208-453E73DE7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479E2-BA06-4E3F-A66F-62200B23FB4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F749167-A75A-4683-AB09-CC8017252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5AB3216-3478-4B7B-9B59-27C48E37E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5FC1D-5963-44F4-842C-971A6E6419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6769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28C903-F421-4092-B328-E0CD1CC12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9A6535B-706F-4F20-9A44-654AE245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AAD163D-3FDD-499E-B04E-DCF9A27E3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CECBBAB0-51CE-413C-8799-7DAB5FF947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E9282837-6307-42BF-A5D7-4E7C6036A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55E8E278-3186-4AC5-B97D-ADC4B232E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479E2-BA06-4E3F-A66F-62200B23FB4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8C24B1A-8FCC-4A8C-8502-61CA8BF54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34711AE0-521A-4CBC-9552-0E7243DEC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5FC1D-5963-44F4-842C-971A6E6419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62235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BDBC1FB-6818-4D1A-AD75-69D7957E7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387D8342-47B6-4EBB-9C56-7F7DE35A2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479E2-BA06-4E3F-A66F-62200B23FB4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5E15CEF-4359-4919-8530-E85EBC84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B282A789-8434-4E76-A819-982ACF5D0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5FC1D-5963-44F4-842C-971A6E6419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258925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82AA6A80-F2A7-4855-B505-6437FA7D3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479E2-BA06-4E3F-A66F-62200B23FB4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03E4DAA-58D9-4A58-A60B-C43E4552C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18ADF5A-C8C2-4FBA-AE4C-E5D8C2C35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5FC1D-5963-44F4-842C-971A6E6419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0009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D33FB22-FC6C-4C55-9D97-116DFB4F61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A30A3D7-BFFC-438B-B89B-81384E55D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C0AA04D0-B28C-48D1-9662-1B223812E8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9BADC49-2596-42C4-9120-8B04D3E36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479E2-BA06-4E3F-A66F-62200B23FB4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0B8E546C-84D8-48B8-80C2-48CEB5B84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D9D0CCB5-398A-4543-8B00-7D9E69C9E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5FC1D-5963-44F4-842C-971A6E6419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98593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930E17-6CFC-454D-B5BE-DCFC816F6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28FC0FDE-6126-4CE3-B30E-902DFC5BDD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78A08B4C-D9B1-4594-B3DD-26B4F6725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805AF9FE-63E8-477A-8DD2-A2A457BCA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479E2-BA06-4E3F-A66F-62200B23FB4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321EEF4-1B03-4987-A160-5A7E30DE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AA2AC01-86D5-4A5D-8071-D098E876B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C5FC1D-5963-44F4-842C-971A6E6419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53908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A351910F-A8C8-4D72-83D0-718811339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89231C0-749E-4399-B0C8-021F2CE53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F4FEE78-82FB-474A-831C-012B5BFA53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479E2-BA06-4E3F-A66F-62200B23FB42}" type="datetimeFigureOut">
              <a:rPr lang="hu-HU" smtClean="0"/>
              <a:t>2021. 03. 04.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790CCFE-D7A9-4D5B-8830-3DA1C4D87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725563C-F256-4DAF-92AD-11FE945C2D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5FC1D-5963-44F4-842C-971A6E641904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364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155B6451-50E1-45D0-8581-665A0357D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B0E11A4D-18D8-4BB7-B92C-800BB85CD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8953"/>
            <a:ext cx="9144000" cy="937847"/>
          </a:xfrm>
        </p:spPr>
        <p:txBody>
          <a:bodyPr/>
          <a:lstStyle/>
          <a:p>
            <a:r>
              <a:rPr lang="hu-HU" dirty="0"/>
              <a:t>A Weboldalam tervezése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432A8495-9C41-4DCF-9BE2-52E863D538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00375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08226B3-4804-4F27-9F75-3FD140A18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A26BC9F-F0C5-4BA5-9DE3-21822D741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Vége</a:t>
            </a:r>
          </a:p>
        </p:txBody>
      </p:sp>
      <p:sp>
        <p:nvSpPr>
          <p:cNvPr id="3" name="Szövegdoboz 2">
            <a:extLst>
              <a:ext uri="{FF2B5EF4-FFF2-40B4-BE49-F238E27FC236}">
                <a16:creationId xmlns:a16="http://schemas.microsoft.com/office/drawing/2014/main" id="{6994AD20-6EEE-452C-95E8-E1ACAB3DF0ED}"/>
              </a:ext>
            </a:extLst>
          </p:cNvPr>
          <p:cNvSpPr txBox="1"/>
          <p:nvPr/>
        </p:nvSpPr>
        <p:spPr>
          <a:xfrm>
            <a:off x="2424418" y="4924338"/>
            <a:ext cx="7130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dirty="0"/>
              <a:t>Köszönöm a figyelmet!</a:t>
            </a:r>
          </a:p>
        </p:txBody>
      </p:sp>
    </p:spTree>
    <p:extLst>
      <p:ext uri="{BB962C8B-B14F-4D97-AF65-F5344CB8AC3E}">
        <p14:creationId xmlns:p14="http://schemas.microsoft.com/office/powerpoint/2010/main" val="1103776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>
            <a:extLst>
              <a:ext uri="{FF2B5EF4-FFF2-40B4-BE49-F238E27FC236}">
                <a16:creationId xmlns:a16="http://schemas.microsoft.com/office/drawing/2014/main" id="{92CC7035-D79B-4D8D-9A7F-395D55ABA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29DB8E8-23A8-49A7-AEF5-9792C01D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Trello</a:t>
            </a:r>
            <a:endParaRPr lang="hu-HU" dirty="0"/>
          </a:p>
        </p:txBody>
      </p:sp>
      <p:pic>
        <p:nvPicPr>
          <p:cNvPr id="9" name="Tartalom helye 8">
            <a:extLst>
              <a:ext uri="{FF2B5EF4-FFF2-40B4-BE49-F238E27FC236}">
                <a16:creationId xmlns:a16="http://schemas.microsoft.com/office/drawing/2014/main" id="{5C86CEFE-8BF2-48FF-995E-D4BC04589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465" y="1571748"/>
            <a:ext cx="8748670" cy="49211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52418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44B727E3-FF9B-443A-884C-356AD8D2B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57E88A93-A48E-4638-8CE5-5C36BCEA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Trello</a:t>
            </a:r>
            <a:endParaRPr lang="hu-HU" dirty="0"/>
          </a:p>
        </p:txBody>
      </p:sp>
      <p:pic>
        <p:nvPicPr>
          <p:cNvPr id="6" name="Tartalom helye 5" descr="A képen szöveg, képernyőkép, beltéri, számítógép látható&#10;&#10;Automatikusan generált leírás">
            <a:extLst>
              <a:ext uri="{FF2B5EF4-FFF2-40B4-BE49-F238E27FC236}">
                <a16:creationId xmlns:a16="http://schemas.microsoft.com/office/drawing/2014/main" id="{FDCF569D-BFEC-43CA-B180-12B76159E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80" y="1690688"/>
            <a:ext cx="8537221" cy="480218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24789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F3FCBE1C-729C-4AC2-AC1F-25240A84B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B0C4875-1BC7-47D1-B56B-D11F60D75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Trello</a:t>
            </a:r>
            <a:endParaRPr lang="hu-HU" dirty="0"/>
          </a:p>
        </p:txBody>
      </p:sp>
      <p:pic>
        <p:nvPicPr>
          <p:cNvPr id="6" name="Tartalom helye 5">
            <a:extLst>
              <a:ext uri="{FF2B5EF4-FFF2-40B4-BE49-F238E27FC236}">
                <a16:creationId xmlns:a16="http://schemas.microsoft.com/office/drawing/2014/main" id="{105F517D-3C56-4C67-BD5F-E6AADB9701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455" y="1570281"/>
            <a:ext cx="8751278" cy="492259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65973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F3FCBE1C-729C-4AC2-AC1F-25240A84B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B0C4875-1BC7-47D1-B56B-D11F60D75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 err="1"/>
              <a:t>Figma</a:t>
            </a:r>
            <a:endParaRPr lang="hu-HU" dirty="0"/>
          </a:p>
        </p:txBody>
      </p:sp>
      <p:pic>
        <p:nvPicPr>
          <p:cNvPr id="7" name="Kép 6">
            <a:extLst>
              <a:ext uri="{FF2B5EF4-FFF2-40B4-BE49-F238E27FC236}">
                <a16:creationId xmlns:a16="http://schemas.microsoft.com/office/drawing/2014/main" id="{C83B45DF-266A-4687-B519-F12F220F9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36"/>
          <a:stretch/>
        </p:blipFill>
        <p:spPr>
          <a:xfrm>
            <a:off x="994609" y="1678472"/>
            <a:ext cx="9853148" cy="473071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artalom helye 8">
            <a:extLst>
              <a:ext uri="{FF2B5EF4-FFF2-40B4-BE49-F238E27FC236}">
                <a16:creationId xmlns:a16="http://schemas.microsoft.com/office/drawing/2014/main" id="{2C259D17-0825-4FC5-BD16-BC989CFE5D40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838200" y="6176963"/>
            <a:ext cx="9853148" cy="232226"/>
          </a:xfrm>
        </p:spPr>
        <p:txBody>
          <a:bodyPr>
            <a:normAutofit fontScale="40000" lnSpcReduction="20000"/>
          </a:bodyPr>
          <a:lstStyle/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541638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08226B3-4804-4F27-9F75-3FD140A18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A26BC9F-F0C5-4BA5-9DE3-21822D741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Kódolás HTML</a:t>
            </a:r>
          </a:p>
        </p:txBody>
      </p:sp>
      <p:pic>
        <p:nvPicPr>
          <p:cNvPr id="5" name="Kép 4" descr="A képen szöveg látható&#10;&#10;Automatikusan generált leírás">
            <a:extLst>
              <a:ext uri="{FF2B5EF4-FFF2-40B4-BE49-F238E27FC236}">
                <a16:creationId xmlns:a16="http://schemas.microsoft.com/office/drawing/2014/main" id="{4A7C4A3C-1F0E-4365-93B6-6D92F19FE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389" y="1971141"/>
            <a:ext cx="8189166" cy="460640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09972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ép 3">
            <a:extLst>
              <a:ext uri="{FF2B5EF4-FFF2-40B4-BE49-F238E27FC236}">
                <a16:creationId xmlns:a16="http://schemas.microsoft.com/office/drawing/2014/main" id="{F3FCBE1C-729C-4AC2-AC1F-25240A84B4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B0C4875-1BC7-47D1-B56B-D11F60D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39968"/>
            <a:ext cx="10515600" cy="1371600"/>
          </a:xfrm>
        </p:spPr>
        <p:txBody>
          <a:bodyPr/>
          <a:lstStyle/>
          <a:p>
            <a:pPr algn="ctr"/>
            <a:r>
              <a:rPr lang="hu-HU" dirty="0"/>
              <a:t>Kódolás CSS</a:t>
            </a:r>
          </a:p>
        </p:txBody>
      </p:sp>
      <p:pic>
        <p:nvPicPr>
          <p:cNvPr id="6" name="Tartalom helye 5" descr="A képen szöveg, képernyőkép, elektronika, megjelenítés látható&#10;&#10;Automatikusan generált leírás">
            <a:extLst>
              <a:ext uri="{FF2B5EF4-FFF2-40B4-BE49-F238E27FC236}">
                <a16:creationId xmlns:a16="http://schemas.microsoft.com/office/drawing/2014/main" id="{B7CCB92F-6D8E-4DA6-9906-C36AFBDC4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416"/>
          <a:stretch/>
        </p:blipFill>
        <p:spPr>
          <a:xfrm>
            <a:off x="114300" y="680095"/>
            <a:ext cx="5235223" cy="60806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Kép 7">
            <a:extLst>
              <a:ext uri="{FF2B5EF4-FFF2-40B4-BE49-F238E27FC236}">
                <a16:creationId xmlns:a16="http://schemas.microsoft.com/office/drawing/2014/main" id="{7DD18815-4F50-4520-90BF-77E4E20268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365"/>
          <a:stretch/>
        </p:blipFill>
        <p:spPr>
          <a:xfrm>
            <a:off x="7389320" y="680095"/>
            <a:ext cx="4688380" cy="608067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00853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Kép 19">
            <a:extLst>
              <a:ext uri="{FF2B5EF4-FFF2-40B4-BE49-F238E27FC236}">
                <a16:creationId xmlns:a16="http://schemas.microsoft.com/office/drawing/2014/main" id="{08339796-AC34-410F-AE70-EEDB30D53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4A896500-EBDB-4B64-820D-037B36587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7675"/>
            <a:ext cx="10515600" cy="1647825"/>
          </a:xfrm>
        </p:spPr>
        <p:txBody>
          <a:bodyPr/>
          <a:lstStyle/>
          <a:p>
            <a:pPr algn="ctr"/>
            <a:r>
              <a:rPr lang="hu-HU" dirty="0"/>
              <a:t>Megakadás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2200F7D-DC89-44CC-A30D-1886B7103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599" y="5645791"/>
            <a:ext cx="10609977" cy="222012"/>
          </a:xfrm>
        </p:spPr>
        <p:txBody>
          <a:bodyPr>
            <a:normAutofit fontScale="40000" lnSpcReduction="20000"/>
          </a:bodyPr>
          <a:lstStyle/>
          <a:p>
            <a:pPr marL="3657600" lvl="8" indent="0">
              <a:buNone/>
            </a:pPr>
            <a:endParaRPr lang="hu-HU" sz="2800" dirty="0"/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079ECB62-80E7-4CAA-AB71-288C6966A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7008"/>
          <a:stretch/>
        </p:blipFill>
        <p:spPr>
          <a:xfrm>
            <a:off x="2033221" y="1531289"/>
            <a:ext cx="8475784" cy="1572910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CAB031C8-8D68-4759-BD24-1B5D2F4C3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221" y="1918886"/>
            <a:ext cx="1261149" cy="817645"/>
          </a:xfrm>
          <a:prstGeom prst="rect">
            <a:avLst/>
          </a:prstGeom>
        </p:spPr>
      </p:pic>
      <p:cxnSp>
        <p:nvCxnSpPr>
          <p:cNvPr id="8" name="Egyenes összekötő nyíllal 7">
            <a:extLst>
              <a:ext uri="{FF2B5EF4-FFF2-40B4-BE49-F238E27FC236}">
                <a16:creationId xmlns:a16="http://schemas.microsoft.com/office/drawing/2014/main" id="{6B6EECEF-29EF-45D6-AF6A-EAD58DF350BC}"/>
              </a:ext>
            </a:extLst>
          </p:cNvPr>
          <p:cNvCxnSpPr>
            <a:cxnSpLocks/>
          </p:cNvCxnSpPr>
          <p:nvPr/>
        </p:nvCxnSpPr>
        <p:spPr>
          <a:xfrm>
            <a:off x="4857750" y="3844161"/>
            <a:ext cx="1928446" cy="2069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nyíllal 10">
            <a:extLst>
              <a:ext uri="{FF2B5EF4-FFF2-40B4-BE49-F238E27FC236}">
                <a16:creationId xmlns:a16="http://schemas.microsoft.com/office/drawing/2014/main" id="{24FE16C6-A6EC-41C8-9FAC-ECFBD0042D01}"/>
              </a:ext>
            </a:extLst>
          </p:cNvPr>
          <p:cNvCxnSpPr>
            <a:cxnSpLocks/>
          </p:cNvCxnSpPr>
          <p:nvPr/>
        </p:nvCxnSpPr>
        <p:spPr>
          <a:xfrm>
            <a:off x="3400425" y="2317744"/>
            <a:ext cx="2009775" cy="9964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Kép 14">
            <a:extLst>
              <a:ext uri="{FF2B5EF4-FFF2-40B4-BE49-F238E27FC236}">
                <a16:creationId xmlns:a16="http://schemas.microsoft.com/office/drawing/2014/main" id="{3BCFE1E6-9F70-4002-9F69-F5C660EE1D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47" t="30847" r="54375" b="66784"/>
          <a:stretch/>
        </p:blipFill>
        <p:spPr>
          <a:xfrm>
            <a:off x="2033221" y="3554195"/>
            <a:ext cx="8475784" cy="487261"/>
          </a:xfrm>
          <a:prstGeom prst="rect">
            <a:avLst/>
          </a:prstGeom>
        </p:spPr>
      </p:pic>
      <p:sp>
        <p:nvSpPr>
          <p:cNvPr id="16" name="Szövegdoboz 15">
            <a:extLst>
              <a:ext uri="{FF2B5EF4-FFF2-40B4-BE49-F238E27FC236}">
                <a16:creationId xmlns:a16="http://schemas.microsoft.com/office/drawing/2014/main" id="{5CBA71D9-082E-4ED0-B4CE-B34DF2D62817}"/>
              </a:ext>
            </a:extLst>
          </p:cNvPr>
          <p:cNvSpPr txBox="1"/>
          <p:nvPr/>
        </p:nvSpPr>
        <p:spPr>
          <a:xfrm>
            <a:off x="2033220" y="4331422"/>
            <a:ext cx="8475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Kiderült végül hogy egy kép középre helyezésénél nem </a:t>
            </a:r>
            <a:r>
              <a:rPr lang="hu-HU" dirty="0" err="1"/>
              <a:t>classot</a:t>
            </a:r>
            <a:r>
              <a:rPr lang="hu-HU" dirty="0"/>
              <a:t>, </a:t>
            </a:r>
            <a:r>
              <a:rPr lang="hu-HU" dirty="0" err="1"/>
              <a:t>osztálytba</a:t>
            </a:r>
            <a:r>
              <a:rPr lang="hu-HU" dirty="0"/>
              <a:t> kell bele rakni hanem ID-ben,</a:t>
            </a:r>
          </a:p>
          <a:p>
            <a:pPr algn="ctr"/>
            <a:r>
              <a:rPr lang="hu-HU" dirty="0"/>
              <a:t>És akkor azon belül tudjuk középre rakni!</a:t>
            </a:r>
          </a:p>
        </p:txBody>
      </p:sp>
      <p:pic>
        <p:nvPicPr>
          <p:cNvPr id="18" name="Kép 17">
            <a:extLst>
              <a:ext uri="{FF2B5EF4-FFF2-40B4-BE49-F238E27FC236}">
                <a16:creationId xmlns:a16="http://schemas.microsoft.com/office/drawing/2014/main" id="{2AF9C832-35CE-4EBF-A295-D4F0D50E17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828" t="44422" r="70493" b="50000"/>
          <a:stretch/>
        </p:blipFill>
        <p:spPr>
          <a:xfrm>
            <a:off x="4699923" y="5398615"/>
            <a:ext cx="3142377" cy="923331"/>
          </a:xfrm>
          <a:prstGeom prst="rect">
            <a:avLst/>
          </a:prstGeom>
        </p:spPr>
      </p:pic>
      <p:sp>
        <p:nvSpPr>
          <p:cNvPr id="19" name="Szövegdoboz 18">
            <a:extLst>
              <a:ext uri="{FF2B5EF4-FFF2-40B4-BE49-F238E27FC236}">
                <a16:creationId xmlns:a16="http://schemas.microsoft.com/office/drawing/2014/main" id="{FF9E59B7-64EB-4F1B-9348-2C83538B46AC}"/>
              </a:ext>
            </a:extLst>
          </p:cNvPr>
          <p:cNvSpPr txBox="1"/>
          <p:nvPr/>
        </p:nvSpPr>
        <p:spPr>
          <a:xfrm>
            <a:off x="2555154" y="6399588"/>
            <a:ext cx="8034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Ezután </a:t>
            </a:r>
            <a:r>
              <a:rPr lang="hu-HU" dirty="0" err="1"/>
              <a:t>márcsak</a:t>
            </a:r>
            <a:r>
              <a:rPr lang="hu-HU" dirty="0"/>
              <a:t> CSS-ben stílus lapban csak le kellet gépelni a középre helyezés kódot.</a:t>
            </a:r>
          </a:p>
        </p:txBody>
      </p:sp>
      <p:sp>
        <p:nvSpPr>
          <p:cNvPr id="21" name="Szövegdoboz 20">
            <a:extLst>
              <a:ext uri="{FF2B5EF4-FFF2-40B4-BE49-F238E27FC236}">
                <a16:creationId xmlns:a16="http://schemas.microsoft.com/office/drawing/2014/main" id="{8AA8A6FC-459F-44BB-AC5D-635BE74DFF13}"/>
              </a:ext>
            </a:extLst>
          </p:cNvPr>
          <p:cNvSpPr txBox="1"/>
          <p:nvPr/>
        </p:nvSpPr>
        <p:spPr>
          <a:xfrm>
            <a:off x="3129094" y="867168"/>
            <a:ext cx="715327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800" b="1" dirty="0"/>
              <a:t>Problémák a kép középre helyezésénél!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27027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rtalom helye 3">
            <a:extLst>
              <a:ext uri="{FF2B5EF4-FFF2-40B4-BE49-F238E27FC236}">
                <a16:creationId xmlns:a16="http://schemas.microsoft.com/office/drawing/2014/main" id="{508226B3-4804-4F27-9F75-3FD140A18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16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6A26BC9F-F0C5-4BA5-9DE3-21822D741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 Főoldal készülőben</a:t>
            </a:r>
          </a:p>
        </p:txBody>
      </p:sp>
      <p:pic>
        <p:nvPicPr>
          <p:cNvPr id="6" name="Kép 5" descr="A képen szöveg látható&#10;&#10;Automatikusan generált leírás">
            <a:extLst>
              <a:ext uri="{FF2B5EF4-FFF2-40B4-BE49-F238E27FC236}">
                <a16:creationId xmlns:a16="http://schemas.microsoft.com/office/drawing/2014/main" id="{EC29D56A-45BD-41E8-BB38-B3C7D337D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700" y="1875452"/>
            <a:ext cx="8208752" cy="46174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02022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65</Words>
  <Application>Microsoft Office PowerPoint</Application>
  <PresentationFormat>Szélesvásznú</PresentationFormat>
  <Paragraphs>15</Paragraphs>
  <Slides>10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Office-téma</vt:lpstr>
      <vt:lpstr>A Weboldalam tervezése</vt:lpstr>
      <vt:lpstr>Trello</vt:lpstr>
      <vt:lpstr>Trello</vt:lpstr>
      <vt:lpstr>Trello</vt:lpstr>
      <vt:lpstr>Figma</vt:lpstr>
      <vt:lpstr>Kódolás HTML</vt:lpstr>
      <vt:lpstr>Kódolás CSS</vt:lpstr>
      <vt:lpstr>Megakadás</vt:lpstr>
      <vt:lpstr>A Főoldal készülőben</vt:lpstr>
      <vt:lpstr>Vége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Weboldalam tervezése</dc:title>
  <dc:creator>Ombodi Erika</dc:creator>
  <cp:lastModifiedBy>Ombodi Erika</cp:lastModifiedBy>
  <cp:revision>7</cp:revision>
  <dcterms:created xsi:type="dcterms:W3CDTF">2021-02-25T06:41:17Z</dcterms:created>
  <dcterms:modified xsi:type="dcterms:W3CDTF">2021-03-04T08:17:07Z</dcterms:modified>
</cp:coreProperties>
</file>